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5"/>
  </p:notesMasterIdLst>
  <p:sldIdLst>
    <p:sldId id="256" r:id="rId3"/>
    <p:sldId id="28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3395" autoAdjust="0"/>
  </p:normalViewPr>
  <p:slideViewPr>
    <p:cSldViewPr>
      <p:cViewPr>
        <p:scale>
          <a:sx n="70" d="100"/>
          <a:sy n="70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C11AD-D579-4ACB-B732-DEBE5DEF04BC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01CF2-2D8A-478A-A9C7-A7D025D3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2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64C4-9E86-4252-97AC-74358EA8AC39}" type="datetime1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3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40B6-E6DE-4DFD-91A0-24CC1E0D6351}" type="datetime1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B652-D4E9-4F93-895F-EBA7D5965454}" type="datetime1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6364C4-9E86-4252-97AC-74358EA8AC39}" type="datetime1">
              <a:rPr lang="en-US" smtClean="0"/>
              <a:t>7/23/2013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62FE7E-9688-4C60-BCEB-5D40AB1753AD}" type="datetime1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056D9-CCFE-4072-A3C5-A23D85708B84}" type="datetime1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3B65-A1DA-43D2-BF03-CF1EFD373134}" type="datetime1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6B54-0886-4310-A48F-8C01E0D6EE32}" type="datetime1">
              <a:rPr lang="en-US" smtClean="0"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F96F6-A5D2-40B7-94E4-6BD6C126F1CD}" type="datetime1">
              <a:rPr lang="en-US" smtClean="0"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42902E-D8CD-4F87-A111-DCCB246AAE38}" type="datetime1">
              <a:rPr lang="en-US" smtClean="0"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BB707D-CF89-49BA-8AF7-7E0079099284}" type="datetime1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FE7E-9688-4C60-BCEB-5D40AB1753AD}" type="datetime1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0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5E765C-5003-4AFD-9877-32A023FD70D6}" type="datetime1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9640B6-E6DE-4DFD-91A0-24CC1E0D6351}" type="datetime1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EB652-D4E9-4F93-895F-EBA7D5965454}" type="datetime1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56D9-CCFE-4072-A3C5-A23D85708B84}" type="datetime1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3B65-A1DA-43D2-BF03-CF1EFD373134}" type="datetime1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6B54-0886-4310-A48F-8C01E0D6EE32}" type="datetime1">
              <a:rPr lang="en-US" smtClean="0"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8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F96F6-A5D2-40B7-94E4-6BD6C126F1CD}" type="datetime1">
              <a:rPr lang="en-US" smtClean="0"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4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902E-D8CD-4F87-A111-DCCB246AAE38}" type="datetime1">
              <a:rPr lang="en-US" smtClean="0"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8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707D-CF89-49BA-8AF7-7E0079099284}" type="datetime1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6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765C-5003-4AFD-9877-32A023FD70D6}" type="datetime1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6A8BF-E715-4F8E-9F25-343663E30BEA}" type="datetime1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56A8BF-E715-4F8E-9F25-343663E30BEA}" type="datetime1">
              <a:rPr lang="en-US" smtClean="0"/>
              <a:t>7/23/2013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Fractional Order Relay Feedback Experiments for MIMO Process Identification and Decoupling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Zhuo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PhD Student, EECS, UC Merced</a:t>
            </a:r>
          </a:p>
          <a:p>
            <a:r>
              <a:rPr lang="en-US" dirty="0">
                <a:solidFill>
                  <a:schemeClr val="tx1"/>
                </a:solidFill>
              </a:rPr>
              <a:t>Member of the MESA Lab</a:t>
            </a:r>
          </a:p>
          <a:p>
            <a:r>
              <a:rPr lang="en-US" dirty="0">
                <a:solidFill>
                  <a:schemeClr val="tx1"/>
                </a:solidFill>
              </a:rPr>
              <a:t>zli32@ucmerced.edu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 smtClean="0"/>
              <a:t>6/12/2013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1218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Identification </a:t>
            </a:r>
          </a:p>
          <a:p>
            <a:pPr lvl="1"/>
            <a:r>
              <a:rPr lang="en-US" dirty="0" smtClean="0"/>
              <a:t>The relay feedback technique</a:t>
            </a:r>
          </a:p>
          <a:p>
            <a:pPr lvl="1"/>
            <a:r>
              <a:rPr lang="en-US" dirty="0" smtClean="0"/>
              <a:t>relay meets fractional calculus</a:t>
            </a:r>
          </a:p>
          <a:p>
            <a:pPr lvl="1"/>
            <a:r>
              <a:rPr lang="en-US" dirty="0" smtClean="0"/>
              <a:t>relay meets fractional order systems</a:t>
            </a:r>
          </a:p>
          <a:p>
            <a:r>
              <a:rPr lang="en-US" dirty="0" smtClean="0"/>
              <a:t>Decoupling </a:t>
            </a:r>
          </a:p>
          <a:p>
            <a:pPr lvl="1"/>
            <a:r>
              <a:rPr lang="en-US" dirty="0" smtClean="0"/>
              <a:t>The experiment platform</a:t>
            </a:r>
          </a:p>
          <a:p>
            <a:pPr lvl="1"/>
            <a:r>
              <a:rPr lang="en-US" dirty="0" smtClean="0"/>
              <a:t>When decoupling meet fractional order systems</a:t>
            </a:r>
          </a:p>
          <a:p>
            <a:r>
              <a:rPr lang="en-US" dirty="0" smtClean="0"/>
              <a:t>Some random thinking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9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</TotalTime>
  <Words>46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Concourse</vt:lpstr>
      <vt:lpstr>  Fractional Order Relay Feedback Experiments for MIMO Process Identification and Decoupling</vt:lpstr>
      <vt:lpstr>Outlines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</dc:creator>
  <cp:lastModifiedBy>yqchen</cp:lastModifiedBy>
  <cp:revision>134</cp:revision>
  <dcterms:created xsi:type="dcterms:W3CDTF">2006-08-16T00:00:00Z</dcterms:created>
  <dcterms:modified xsi:type="dcterms:W3CDTF">2013-07-23T19:03:38Z</dcterms:modified>
</cp:coreProperties>
</file>