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7"/>
  </p:notesMasterIdLst>
  <p:sldIdLst>
    <p:sldId id="906" r:id="rId2"/>
    <p:sldId id="1018" r:id="rId3"/>
    <p:sldId id="964" r:id="rId4"/>
    <p:sldId id="1019" r:id="rId5"/>
    <p:sldId id="102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99CC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2658" autoAdjust="0"/>
  </p:normalViewPr>
  <p:slideViewPr>
    <p:cSldViewPr>
      <p:cViewPr>
        <p:scale>
          <a:sx n="70" d="100"/>
          <a:sy n="70" d="100"/>
        </p:scale>
        <p:origin x="-123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1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notesViewPr>
    <p:cSldViewPr>
      <p:cViewPr>
        <p:scale>
          <a:sx n="95" d="100"/>
          <a:sy n="95" d="100"/>
        </p:scale>
        <p:origin x="-1181" y="509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5C05DA3-64FB-4CB0-8B4B-A18091FE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32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1pPr>
            <a:lvl2pPr marL="702756" indent="-270291"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2pPr>
            <a:lvl3pPr marL="1081164" indent="-216233"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513629" indent="-216233"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4pPr>
            <a:lvl5pPr marL="1946095" indent="-216233"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C4D7898-987A-4F4C-9326-8AB5622F02F6}" type="slidenum">
              <a:rPr lang="en-US" sz="1200">
                <a:latin typeface="Times New Roman" pitchFamily="18" charset="0"/>
              </a:rPr>
              <a:pPr eaLnBrk="1" hangingPunct="1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2EBEE42-F511-40CB-9300-847098280E73}" type="slidenum">
              <a:rPr lang="en-US" sz="1200" smtClean="0">
                <a:latin typeface="Times New Roman" pitchFamily="18" charset="0"/>
              </a:rPr>
              <a:pPr eaLnBrk="1" hangingPunct="1"/>
              <a:t>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83FC9145-8351-46A6-8F8A-FB107918D2A6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6583002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80BFFA06-65BA-473E-9D20-EBAE86FC8A45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7692117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5175"/>
            <a:ext cx="2286000" cy="5472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5175"/>
            <a:ext cx="6705600" cy="5472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8FCEAF0B-FED2-40BF-A106-6BAC84FE6E0E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24708479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765175"/>
            <a:ext cx="9144000" cy="5472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BE211141-8E04-42A2-9B34-77C8D7BF287A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18249987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93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916113"/>
            <a:ext cx="4316412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16113"/>
            <a:ext cx="4316413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52900"/>
            <a:ext cx="4316413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5004596C-9E30-4EC0-8868-BBCC3108F851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15618275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5364909A-3F3E-460A-BC82-B071F2D46A2C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25214510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0254734B-5D0A-40C3-8863-FF051BE4ED94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42050464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916113"/>
            <a:ext cx="4316412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31641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47E4B34B-EFB3-4EC0-A852-286E823A50D8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41187424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C6456EF7-20E0-4712-BAF0-1E6C2709ABB8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18502903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A78412A7-FE0C-40B4-8F03-2EA01F9D14AF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30952322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7352"/>
            <a:ext cx="1905000" cy="26064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1C0ECAE8-15F8-4A6D-A083-4F433EA04F2E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5446504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242A4E4F-4426-455A-8C56-2BC550D6836A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36989285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E753B980-2B01-4E5D-B5E2-A563F58A2EE6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17534568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5175"/>
            <a:ext cx="91440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916113"/>
            <a:ext cx="87852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5318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524625"/>
            <a:ext cx="6335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48038" y="188913"/>
            <a:ext cx="23034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Slide-</a:t>
            </a:r>
            <a:fld id="{EC9B487B-4EA1-4D58-A1EA-4DD2E24D5EB2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13663" y="0"/>
            <a:ext cx="193033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b="1" cap="all" spc="-150" baseline="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gium" pitchFamily="82" charset="0"/>
              </a:rPr>
              <a:t>MESA Lab</a:t>
            </a:r>
            <a:endParaRPr lang="en-US" sz="3200" b="1" cap="all" spc="-150" baseline="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gium" pitchFamily="82" charset="0"/>
            </a:endParaRPr>
          </a:p>
        </p:txBody>
      </p:sp>
      <p:pic>
        <p:nvPicPr>
          <p:cNvPr id="8" name="Picture 14" descr="UC Merced logo in blu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7" y="99814"/>
            <a:ext cx="3005303" cy="66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900" y="764704"/>
            <a:ext cx="8964612" cy="1296987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宋体" pitchFamily="2" charset="-122"/>
                <a:cs typeface="Times New Roman" pitchFamily="18" charset="0"/>
              </a:rPr>
              <a:t>Self-Introduction</a:t>
            </a:r>
            <a:b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Applied Fractional Calculus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Workshop Series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588" y="2636912"/>
            <a:ext cx="9144000" cy="28083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C000"/>
                </a:solidFill>
              </a:rPr>
              <a:t>Your name</a:t>
            </a:r>
            <a:endParaRPr lang="en-US" sz="24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cap="all" spc="-15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gium" pitchFamily="82" charset="0"/>
              </a:rPr>
              <a:t>MESA </a:t>
            </a:r>
            <a:r>
              <a:rPr lang="en-US" sz="2400" b="1" dirty="0" smtClean="0"/>
              <a:t>(Mechatronics, Embedded Systems and Automation)</a:t>
            </a:r>
            <a:r>
              <a:rPr lang="en-US" sz="2400" b="1" cap="all" spc="-15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gium" pitchFamily="82" charset="0"/>
              </a:rPr>
              <a:t>Lab</a:t>
            </a:r>
            <a:endParaRPr lang="en-US" sz="2400" b="1" spc="300" dirty="0" smtClean="0">
              <a:solidFill>
                <a:srgbClr val="00FF00"/>
              </a:solidFill>
              <a:latin typeface="Mistral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School </a:t>
            </a:r>
            <a:r>
              <a:rPr lang="en-US" sz="2400" b="1" dirty="0" smtClean="0"/>
              <a:t>of Engineering,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University of California, Merced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E</a:t>
            </a:r>
            <a:r>
              <a:rPr lang="en-US" sz="2400" dirty="0" smtClean="0"/>
              <a:t>: </a:t>
            </a:r>
            <a:r>
              <a:rPr lang="en-US" sz="2400" dirty="0" smtClean="0">
                <a:latin typeface="Garamond" pitchFamily="18" charset="0"/>
              </a:rPr>
              <a:t>your email address</a:t>
            </a:r>
            <a:r>
              <a:rPr lang="en-US" sz="2400" dirty="0" smtClean="0"/>
              <a:t> </a:t>
            </a:r>
            <a:r>
              <a:rPr lang="en-US" sz="2400" b="1" dirty="0" smtClean="0"/>
              <a:t>Phone: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ym typeface="Wingdings" pitchFamily="2" charset="2"/>
              </a:rPr>
              <a:t>Lab</a:t>
            </a:r>
            <a:r>
              <a:rPr lang="en-US" sz="2400" dirty="0" smtClean="0">
                <a:sym typeface="Wingdings" pitchFamily="2" charset="2"/>
              </a:rPr>
              <a:t>: CAS </a:t>
            </a:r>
            <a:r>
              <a:rPr lang="en-US" sz="2400" dirty="0" err="1" smtClean="0">
                <a:sym typeface="Wingdings" pitchFamily="2" charset="2"/>
              </a:rPr>
              <a:t>Eng</a:t>
            </a:r>
            <a:r>
              <a:rPr lang="en-US" sz="2400" dirty="0" smtClean="0">
                <a:sym typeface="Wingdings" pitchFamily="2" charset="2"/>
              </a:rPr>
              <a:t> 820 (</a:t>
            </a:r>
            <a:r>
              <a:rPr lang="en-US" sz="2400" b="1" dirty="0" smtClean="0">
                <a:sym typeface="Wingdings" pitchFamily="2" charset="2"/>
              </a:rPr>
              <a:t>T</a:t>
            </a:r>
            <a:r>
              <a:rPr lang="en-US" sz="2400" dirty="0" smtClean="0">
                <a:sym typeface="Wingdings" pitchFamily="2" charset="2"/>
              </a:rPr>
              <a:t>: 228-4398)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1588" y="5844173"/>
            <a:ext cx="91455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dirty="0" smtClean="0">
                <a:latin typeface="Times New Roman" pitchFamily="18" charset="0"/>
              </a:rPr>
              <a:t>April </a:t>
            </a:r>
            <a:r>
              <a:rPr lang="en-US" dirty="0" smtClean="0">
                <a:latin typeface="Times New Roman" pitchFamily="18" charset="0"/>
              </a:rPr>
              <a:t>21, </a:t>
            </a:r>
            <a:r>
              <a:rPr lang="en-US" dirty="0" smtClean="0">
                <a:latin typeface="Times New Roman" pitchFamily="18" charset="0"/>
              </a:rPr>
              <a:t>2014. </a:t>
            </a:r>
            <a:r>
              <a:rPr lang="en-US" dirty="0" smtClean="0">
                <a:latin typeface="Times New Roman" pitchFamily="18" charset="0"/>
              </a:rPr>
              <a:t>Monday 4:00-6:00 </a:t>
            </a:r>
            <a:r>
              <a:rPr lang="en-US" dirty="0" smtClean="0">
                <a:latin typeface="Times New Roman" pitchFamily="18" charset="0"/>
              </a:rPr>
              <a:t>PM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Applied Fractional Calculus Workshop Series </a:t>
            </a:r>
            <a:r>
              <a:rPr lang="en-US" sz="2000" b="1" dirty="0" smtClean="0">
                <a:latin typeface="Times New Roman" pitchFamily="18" charset="0"/>
              </a:rPr>
              <a:t>@ MESA Lab @ </a:t>
            </a:r>
            <a:r>
              <a:rPr lang="en-US" sz="2000" b="1" dirty="0" err="1" smtClean="0">
                <a:latin typeface="Times New Roman" pitchFamily="18" charset="0"/>
              </a:rPr>
              <a:t>UCMerced</a:t>
            </a:r>
            <a:endParaRPr lang="en-US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765175"/>
            <a:ext cx="9144000" cy="935038"/>
          </a:xfrm>
        </p:spPr>
        <p:txBody>
          <a:bodyPr/>
          <a:lstStyle/>
          <a:p>
            <a:pPr eaLnBrk="1" hangingPunct="1"/>
            <a:r>
              <a:rPr lang="en-US" dirty="0" smtClean="0"/>
              <a:t>Educational Background</a:t>
            </a:r>
            <a:endParaRPr lang="en-US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BS: year, school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MS:</a:t>
            </a:r>
            <a:r>
              <a:rPr lang="en-US" dirty="0">
                <a:solidFill>
                  <a:schemeClr val="accent2"/>
                </a:solidFill>
              </a:rPr>
              <a:t> year, school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2</a:t>
            </a:fld>
            <a:r>
              <a:rPr lang="en-US" smtClean="0"/>
              <a:t>/1024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37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3503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Research Interests and Main Achievements So Far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484784"/>
            <a:ext cx="8964612" cy="4321175"/>
          </a:xfrm>
        </p:spPr>
        <p:txBody>
          <a:bodyPr/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6</a:t>
            </a:r>
          </a:p>
          <a:p>
            <a:r>
              <a:rPr lang="en-US" dirty="0"/>
              <a:t>7</a:t>
            </a:r>
            <a:endParaRPr lang="en-US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3</a:t>
            </a:fld>
            <a:r>
              <a:rPr lang="en-US" smtClean="0"/>
              <a:t>/1024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26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3503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Fractional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484784"/>
            <a:ext cx="8964612" cy="4321175"/>
          </a:xfrm>
        </p:spPr>
        <p:txBody>
          <a:bodyPr/>
          <a:lstStyle/>
          <a:p>
            <a:r>
              <a:rPr lang="en-US" dirty="0" smtClean="0"/>
              <a:t>When I first heard of it</a:t>
            </a:r>
          </a:p>
          <a:p>
            <a:r>
              <a:rPr lang="en-US" dirty="0" smtClean="0"/>
              <a:t>My current interests and focus</a:t>
            </a:r>
          </a:p>
          <a:p>
            <a:r>
              <a:rPr lang="en-US" dirty="0" smtClean="0"/>
              <a:t>The FC paper I am reading recently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4</a:t>
            </a:fld>
            <a:r>
              <a:rPr lang="en-US" smtClean="0"/>
              <a:t>/1024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30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My Near Term Goals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5</a:t>
            </a:fld>
            <a:r>
              <a:rPr lang="en-US" smtClean="0"/>
              <a:t>/1024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13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11241</TotalTime>
  <Words>149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Self-Introduction Applied Fractional Calculus Workshop Series</vt:lpstr>
      <vt:lpstr>Educational Background</vt:lpstr>
      <vt:lpstr>Research Interests and Main Achievements So Far</vt:lpstr>
      <vt:lpstr>Fractional Calculus</vt:lpstr>
      <vt:lpstr>My Near Term Goals</vt:lpstr>
    </vt:vector>
  </TitlesOfParts>
  <Company>CSOIS, Utah State University</Company>
  <LinksUpToDate>false</LinksUpToDate>
  <SharedDoc>false</SharedDoc>
  <HyperlinkBase>http://fractionalcalculus.googlepages.com/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 Order Motion Control</dc:title>
  <dc:subject>Applied Fractional Calculus</dc:subject>
  <dc:creator>YangQuan Chen</dc:creator>
  <cp:lastModifiedBy>yqchen</cp:lastModifiedBy>
  <cp:revision>631</cp:revision>
  <cp:lastPrinted>2004-07-08T02:38:27Z</cp:lastPrinted>
  <dcterms:created xsi:type="dcterms:W3CDTF">2003-12-02T17:03:49Z</dcterms:created>
  <dcterms:modified xsi:type="dcterms:W3CDTF">2014-04-16T08:34:48Z</dcterms:modified>
</cp:coreProperties>
</file>